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5" r:id="rId4"/>
    <p:sldId id="256" r:id="rId5"/>
    <p:sldId id="257" r:id="rId6"/>
    <p:sldId id="259" r:id="rId7"/>
    <p:sldId id="260" r:id="rId8"/>
    <p:sldId id="261" r:id="rId9"/>
    <p:sldId id="262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6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AE0C-EE5D-3E43-9B30-73F3F59F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EFA2-5DDB-604F-BE92-462A9424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3CF2-E6F2-694C-98D0-3BCE7029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4F6DE-AEE7-E14A-8E9C-2B5E8F24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0F00-FAA1-E943-83EF-501E6E3F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76CC-9896-5748-9700-E2D59320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EB1B-EFFE-A04E-B54F-17CECCE72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9AFBE-FCF3-8442-B468-AB80A485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5577-C1F4-E646-94EA-492330F7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0A8F-2C40-AE4C-9A6A-13806DDC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3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7670D-0DB9-E14A-BD93-38E2517F4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DD925-EE2C-FF4D-839B-A038D400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2C6C-1675-FF41-87EF-12199CF0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16BFB-5214-6146-AAB0-F49609A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2746-9A90-7E4D-9D61-4B94DBC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76C1-AE37-D940-9AD0-A760754F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C991-C6D8-2C43-9E6E-4ECC3572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D597B-A10F-D14A-AAE8-E357D34A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89155-7472-3E4F-B44A-9B065CA4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9173-22F6-0249-8CB3-7E93627B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4AD-D543-B44C-9A80-EDCA0FE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0FACD-837A-6043-8046-4C3DAC44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430C6-E5BC-404E-8BFA-83BBEA89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B7242-9A69-A841-BFC4-5D435A9F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83933-DB6A-CE46-81FD-E7BE17FA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6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01B0-941E-7647-A088-D76B194B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9F93-0444-4C47-B98E-8E45461CA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2D22E-EDA8-5C47-97D1-AD8CFDABC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DE574-75CC-9A47-8844-479AEE91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05C0-7D2D-174E-9FCB-726813E9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A933C-63F4-1D43-85AC-FEFF9FFD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9D48-27EE-AF42-8811-F7F6FC0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24C39-C97C-094B-90F9-03C6B841E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D8264-4317-C545-8E37-5865E203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B3F3C-8A05-7C4E-B106-871B82C01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AFC2C-0444-7F41-83CB-F4BC4D2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58D03-92AA-1B4F-8478-49BCBD13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0C151-9134-0743-9AA2-D2E13C1A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3B23F-DB15-264F-B3A6-70317F86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5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4F86-F05F-7C49-AC86-F3792EB4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B7A59-4FFC-DE45-8E99-6898EA50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4F081-1546-D44C-AFE7-7CD92DA7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76249-B31A-DA48-8E38-526BC503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429A6-CC5E-DA48-8EAF-464AFFE3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00295-A049-8542-B06B-D2017979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5056F-CFB4-B949-AF08-AA7733E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7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C38E-96C2-EF45-B2B3-D11AFF43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E4B2-CB61-F54C-A8FC-CFAD87CF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CF788-3C29-D941-A202-ECC475A47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3AD14-820E-A647-8A8D-38901251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5B852-DD99-534F-8005-11F8E805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D8DEB-0683-7040-AC0C-B8C5802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9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618A-CFAF-B14C-A3A9-528B479B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43772-7D0C-AA47-9DDE-20B2388B8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A61C6-4603-0F42-8E0A-330B8563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5C96A-5C4D-6042-AE33-FAB8BA0A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88794-2227-684E-A9ED-F2B6F6B3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FC88-2847-6E49-88A2-961D3FFB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BFF39-7AA4-EB41-9822-454F584E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B1F11-2FB0-2E41-B8B4-2185AD92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B6F0-C0E8-1A4A-A9BA-296824685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67-A69A-8843-BF4A-3C20E942CBA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472F5-A5F0-2E4D-BE46-12AE4CA69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D83D-46AA-A74B-9E3C-F0ACCEA96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4640B7-84F3-C14F-A718-0DCF314B82BB}"/>
              </a:ext>
            </a:extLst>
          </p:cNvPr>
          <p:cNvSpPr txBox="1"/>
          <p:nvPr/>
        </p:nvSpPr>
        <p:spPr>
          <a:xfrm>
            <a:off x="619432" y="766916"/>
            <a:ext cx="10795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process of preparing the EGPGV major revision.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Generated new FTLE images to compare against the ground truth in each case.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Coal to Carbon Fiber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a meeting with Joshua/Giorgio/Duong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Coordinates Plot using some of the data in excel sheets. 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FAAB7-ED51-0847-A3D2-317C7280AEC8}"/>
              </a:ext>
            </a:extLst>
          </p:cNvPr>
          <p:cNvSpPr txBox="1"/>
          <p:nvPr/>
        </p:nvSpPr>
        <p:spPr>
          <a:xfrm>
            <a:off x="9807677" y="250723"/>
            <a:ext cx="196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 10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23437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5568A27-F2DE-534C-BE6A-661EC051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930"/>
            <a:ext cx="991335" cy="19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5140C-80E0-964C-92FA-0E634B4A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47"/>
            <a:ext cx="12207449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A245344-B2D6-8541-B64A-F63CE4CE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97405"/>
            <a:ext cx="11873345" cy="62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2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2064242-B285-CC45-9A0C-E648C4367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" t="6737" r="8302"/>
          <a:stretch/>
        </p:blipFill>
        <p:spPr>
          <a:xfrm>
            <a:off x="7505449" y="-1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6DB2D198-10DC-CE45-8CA2-48136195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4" t="6737" r="8569"/>
          <a:stretch/>
        </p:blipFill>
        <p:spPr>
          <a:xfrm>
            <a:off x="108077" y="2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7" name="Picture 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308E264-5B42-0B40-8326-F772B79E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6" t="6737" r="8054"/>
          <a:stretch/>
        </p:blipFill>
        <p:spPr>
          <a:xfrm>
            <a:off x="3804695" y="-1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F233F-6C7B-B642-BD7E-D6F85B9B5CCA}"/>
              </a:ext>
            </a:extLst>
          </p:cNvPr>
          <p:cNvSpPr txBox="1"/>
          <p:nvPr/>
        </p:nvSpPr>
        <p:spPr>
          <a:xfrm>
            <a:off x="309246" y="6215605"/>
            <a:ext cx="3153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1616B-CFCF-3049-8088-1BC7105D5C0B}"/>
              </a:ext>
            </a:extLst>
          </p:cNvPr>
          <p:cNvSpPr txBox="1"/>
          <p:nvPr/>
        </p:nvSpPr>
        <p:spPr>
          <a:xfrm>
            <a:off x="4204965" y="6215604"/>
            <a:ext cx="275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T1, 1:1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FB9EB-9FFF-CC40-A038-22DC4D181C3E}"/>
              </a:ext>
            </a:extLst>
          </p:cNvPr>
          <p:cNvSpPr txBox="1"/>
          <p:nvPr/>
        </p:nvSpPr>
        <p:spPr>
          <a:xfrm>
            <a:off x="7901583" y="6215603"/>
            <a:ext cx="275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T3, 1:8</a:t>
            </a:r>
          </a:p>
        </p:txBody>
      </p:sp>
    </p:spTree>
    <p:extLst>
      <p:ext uri="{BB962C8B-B14F-4D97-AF65-F5344CB8AC3E}">
        <p14:creationId xmlns:p14="http://schemas.microsoft.com/office/powerpoint/2010/main" val="149473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48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close-up of a rainbow&#10;&#10;Description automatically generated with low confidence">
            <a:extLst>
              <a:ext uri="{FF2B5EF4-FFF2-40B4-BE49-F238E27FC236}">
                <a16:creationId xmlns:a16="http://schemas.microsoft.com/office/drawing/2014/main" id="{79D536B5-E037-4E43-97B6-DEDBE231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47" y="39759"/>
            <a:ext cx="2898387" cy="2902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10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17A44-AFD8-684C-93E8-CE789064B07D}"/>
              </a:ext>
            </a:extLst>
          </p:cNvPr>
          <p:cNvSpPr txBox="1"/>
          <p:nvPr/>
        </p:nvSpPr>
        <p:spPr>
          <a:xfrm>
            <a:off x="206468" y="2938145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40 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5D5F-AB0E-1943-A1EB-038BA67D2F0D}"/>
              </a:ext>
            </a:extLst>
          </p:cNvPr>
          <p:cNvSpPr txBox="1"/>
          <p:nvPr/>
        </p:nvSpPr>
        <p:spPr>
          <a:xfrm>
            <a:off x="3307486" y="2938145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44D7-354F-5041-A419-D531501B585D}"/>
              </a:ext>
            </a:extLst>
          </p:cNvPr>
          <p:cNvSpPr txBox="1"/>
          <p:nvPr/>
        </p:nvSpPr>
        <p:spPr>
          <a:xfrm>
            <a:off x="634223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04998-D44E-0246-83CB-7E63EA847E35}"/>
              </a:ext>
            </a:extLst>
          </p:cNvPr>
          <p:cNvSpPr txBox="1"/>
          <p:nvPr/>
        </p:nvSpPr>
        <p:spPr>
          <a:xfrm>
            <a:off x="937698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T5, 1:8, Interval = 10</a:t>
            </a: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2" y="3429000"/>
            <a:ext cx="2902231" cy="289838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8" y="3438198"/>
            <a:ext cx="2902221" cy="2898387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10" y="3438198"/>
            <a:ext cx="2898387" cy="2906065"/>
          </a:xfrm>
          <a:prstGeom prst="rect">
            <a:avLst/>
          </a:prstGeom>
        </p:spPr>
      </p:pic>
      <p:pic>
        <p:nvPicPr>
          <p:cNvPr id="27" name="Picture 26" descr="A picture containing colorful, plant&#10;&#10;Description automatically generated">
            <a:extLst>
              <a:ext uri="{FF2B5EF4-FFF2-40B4-BE49-F238E27FC236}">
                <a16:creationId xmlns:a16="http://schemas.microsoft.com/office/drawing/2014/main" id="{5DE565C8-F7CE-4F4B-A49A-ED7FC24CB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422" y="3438198"/>
            <a:ext cx="2906066" cy="29060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344263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Ground truth, 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266683" y="6344263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T3, 1:1, Interval = 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30143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T1, 1:1, Interval =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3CEF97-FA84-4146-9D15-055DEA17AC9D}"/>
              </a:ext>
            </a:extLst>
          </p:cNvPr>
          <p:cNvSpPr txBox="1"/>
          <p:nvPr/>
        </p:nvSpPr>
        <p:spPr>
          <a:xfrm>
            <a:off x="933618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T5, 1:8, Interval = 10</a:t>
            </a:r>
          </a:p>
        </p:txBody>
      </p:sp>
    </p:spTree>
    <p:extLst>
      <p:ext uri="{BB962C8B-B14F-4D97-AF65-F5344CB8AC3E}">
        <p14:creationId xmlns:p14="http://schemas.microsoft.com/office/powerpoint/2010/main" val="329394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48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10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17A44-AFD8-684C-93E8-CE789064B07D}"/>
              </a:ext>
            </a:extLst>
          </p:cNvPr>
          <p:cNvSpPr txBox="1"/>
          <p:nvPr/>
        </p:nvSpPr>
        <p:spPr>
          <a:xfrm>
            <a:off x="206468" y="2938145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40 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5D5F-AB0E-1943-A1EB-038BA67D2F0D}"/>
              </a:ext>
            </a:extLst>
          </p:cNvPr>
          <p:cNvSpPr txBox="1"/>
          <p:nvPr/>
        </p:nvSpPr>
        <p:spPr>
          <a:xfrm>
            <a:off x="3307486" y="2938145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44D7-354F-5041-A419-D531501B585D}"/>
              </a:ext>
            </a:extLst>
          </p:cNvPr>
          <p:cNvSpPr txBox="1"/>
          <p:nvPr/>
        </p:nvSpPr>
        <p:spPr>
          <a:xfrm>
            <a:off x="634223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2" y="3429000"/>
            <a:ext cx="2902231" cy="289838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8" y="3438198"/>
            <a:ext cx="2902221" cy="2898387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010" y="3438198"/>
            <a:ext cx="2898387" cy="29060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344263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Ground truth, 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266683" y="6344263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T3, 1:1, Interval = 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30143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T1, 1:1, Interval = 10</a:t>
            </a:r>
          </a:p>
        </p:txBody>
      </p:sp>
    </p:spTree>
    <p:extLst>
      <p:ext uri="{BB962C8B-B14F-4D97-AF65-F5344CB8AC3E}">
        <p14:creationId xmlns:p14="http://schemas.microsoft.com/office/powerpoint/2010/main" val="188547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04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22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31" t="58965"/>
          <a:stretch/>
        </p:blipFill>
        <p:spPr>
          <a:xfrm>
            <a:off x="98512" y="3244077"/>
            <a:ext cx="2902231" cy="2889000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64" t="58648"/>
          <a:stretch/>
        </p:blipFill>
        <p:spPr>
          <a:xfrm>
            <a:off x="3209994" y="3221552"/>
            <a:ext cx="2902231" cy="2920724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910" t="58492"/>
          <a:stretch/>
        </p:blipFill>
        <p:spPr>
          <a:xfrm>
            <a:off x="6325322" y="3214392"/>
            <a:ext cx="2898387" cy="29355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138523"/>
            <a:ext cx="268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lphaLcParenBoth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truth, 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035801" y="6127140"/>
            <a:ext cx="326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interval interpolated)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107430" y="6115627"/>
            <a:ext cx="333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intervals interpolated)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F8F6D-DF38-1D46-BE1A-AB13D1CCB5AD}"/>
              </a:ext>
            </a:extLst>
          </p:cNvPr>
          <p:cNvSpPr/>
          <p:nvPr/>
        </p:nvSpPr>
        <p:spPr>
          <a:xfrm>
            <a:off x="1805940" y="1748790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A65A6-E498-F444-8BA0-497CC192B979}"/>
              </a:ext>
            </a:extLst>
          </p:cNvPr>
          <p:cNvSpPr/>
          <p:nvPr/>
        </p:nvSpPr>
        <p:spPr>
          <a:xfrm>
            <a:off x="4921259" y="1741112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EC1D0-6D8B-3643-9981-E60DEB91D8F5}"/>
              </a:ext>
            </a:extLst>
          </p:cNvPr>
          <p:cNvSpPr/>
          <p:nvPr/>
        </p:nvSpPr>
        <p:spPr>
          <a:xfrm>
            <a:off x="8032751" y="1741111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943F02-99FE-1648-AE8E-6DBD941258C3}"/>
              </a:ext>
            </a:extLst>
          </p:cNvPr>
          <p:cNvCxnSpPr>
            <a:cxnSpLocks/>
          </p:cNvCxnSpPr>
          <p:nvPr/>
        </p:nvCxnSpPr>
        <p:spPr>
          <a:xfrm>
            <a:off x="9223709" y="2938145"/>
            <a:ext cx="0" cy="28340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D34EAA-9946-F04F-ABD3-E1949ECE74A9}"/>
              </a:ext>
            </a:extLst>
          </p:cNvPr>
          <p:cNvCxnSpPr>
            <a:cxnSpLocks/>
          </p:cNvCxnSpPr>
          <p:nvPr/>
        </p:nvCxnSpPr>
        <p:spPr>
          <a:xfrm flipH="1">
            <a:off x="6096000" y="2938145"/>
            <a:ext cx="0" cy="28340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2B2A01-2C82-2548-81AE-0C9DB51E0988}"/>
              </a:ext>
            </a:extLst>
          </p:cNvPr>
          <p:cNvCxnSpPr>
            <a:cxnSpLocks/>
          </p:cNvCxnSpPr>
          <p:nvPr/>
        </p:nvCxnSpPr>
        <p:spPr>
          <a:xfrm flipH="1">
            <a:off x="2968290" y="2964815"/>
            <a:ext cx="0" cy="2792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10DDA-19F1-2547-96BF-1E8E37CC5228}"/>
              </a:ext>
            </a:extLst>
          </p:cNvPr>
          <p:cNvCxnSpPr>
            <a:cxnSpLocks/>
          </p:cNvCxnSpPr>
          <p:nvPr/>
        </p:nvCxnSpPr>
        <p:spPr>
          <a:xfrm flipH="1">
            <a:off x="6325322" y="2964815"/>
            <a:ext cx="1707430" cy="24957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6F5F48-98FF-F34F-882A-101FFAFA81FD}"/>
              </a:ext>
            </a:extLst>
          </p:cNvPr>
          <p:cNvCxnSpPr>
            <a:cxnSpLocks/>
          </p:cNvCxnSpPr>
          <p:nvPr/>
        </p:nvCxnSpPr>
        <p:spPr>
          <a:xfrm flipH="1">
            <a:off x="3209994" y="2957137"/>
            <a:ext cx="1688405" cy="2869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297B18-2961-C640-B2E5-31B95CD0C3AB}"/>
              </a:ext>
            </a:extLst>
          </p:cNvPr>
          <p:cNvCxnSpPr>
            <a:cxnSpLocks/>
          </p:cNvCxnSpPr>
          <p:nvPr/>
        </p:nvCxnSpPr>
        <p:spPr>
          <a:xfrm flipH="1">
            <a:off x="98512" y="2976078"/>
            <a:ext cx="1688396" cy="26799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6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, rectangle&#10;&#10;Description automatically generated with medium confidence">
            <a:extLst>
              <a:ext uri="{FF2B5EF4-FFF2-40B4-BE49-F238E27FC236}">
                <a16:creationId xmlns:a16="http://schemas.microsoft.com/office/drawing/2014/main" id="{24C6273D-1CC8-E641-99AF-40FBBE70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" t="2834" r="1829" b="2006"/>
          <a:stretch/>
        </p:blipFill>
        <p:spPr>
          <a:xfrm>
            <a:off x="6255329" y="287135"/>
            <a:ext cx="3337891" cy="3141865"/>
          </a:xfr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F0E2B83-9341-3542-9004-C65259BB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" t="4741" r="2469" b="3704"/>
          <a:stretch/>
        </p:blipFill>
        <p:spPr>
          <a:xfrm>
            <a:off x="2635725" y="289249"/>
            <a:ext cx="3337891" cy="3139751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AE6F4E-BD3B-C440-B821-67AC60F9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801" y="1099283"/>
            <a:ext cx="762068" cy="15175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6B17D4-4D52-DA41-9C2F-858638383B3D}"/>
              </a:ext>
            </a:extLst>
          </p:cNvPr>
          <p:cNvSpPr txBox="1"/>
          <p:nvPr/>
        </p:nvSpPr>
        <p:spPr>
          <a:xfrm>
            <a:off x="2278565" y="3429000"/>
            <a:ext cx="33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100 cycles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E7116D-C5D9-0C4B-A2DA-DC6C30486523}"/>
              </a:ext>
            </a:extLst>
          </p:cNvPr>
          <p:cNvSpPr txBox="1"/>
          <p:nvPr/>
        </p:nvSpPr>
        <p:spPr>
          <a:xfrm>
            <a:off x="6114473" y="3429000"/>
            <a:ext cx="33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T6, 1:8, Interval = 100</a:t>
            </a:r>
          </a:p>
        </p:txBody>
      </p:sp>
    </p:spTree>
    <p:extLst>
      <p:ext uri="{BB962C8B-B14F-4D97-AF65-F5344CB8AC3E}">
        <p14:creationId xmlns:p14="http://schemas.microsoft.com/office/powerpoint/2010/main" val="328744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, rectangle&#10;&#10;Description automatically generated with medium confidence">
            <a:extLst>
              <a:ext uri="{FF2B5EF4-FFF2-40B4-BE49-F238E27FC236}">
                <a16:creationId xmlns:a16="http://schemas.microsoft.com/office/drawing/2014/main" id="{24C6273D-1CC8-E641-99AF-40FBBE70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" t="2834" r="1829" b="2006"/>
          <a:stretch/>
        </p:blipFill>
        <p:spPr>
          <a:xfrm>
            <a:off x="6255329" y="287135"/>
            <a:ext cx="3337891" cy="3141865"/>
          </a:xfr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F0E2B83-9341-3542-9004-C65259BB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" t="4741" r="2469" b="3704"/>
          <a:stretch/>
        </p:blipFill>
        <p:spPr>
          <a:xfrm>
            <a:off x="2635725" y="289249"/>
            <a:ext cx="3337891" cy="3139751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AE6F4E-BD3B-C440-B821-67AC60F9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801" y="1099283"/>
            <a:ext cx="762068" cy="15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255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Sudhanshu Sane</dc:creator>
  <cp:lastModifiedBy>Sudhanshu Sane</cp:lastModifiedBy>
  <cp:revision>18</cp:revision>
  <dcterms:created xsi:type="dcterms:W3CDTF">2021-03-09T00:09:35Z</dcterms:created>
  <dcterms:modified xsi:type="dcterms:W3CDTF">2021-03-10T23:00:40Z</dcterms:modified>
</cp:coreProperties>
</file>